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56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4" autoAdjust="0"/>
  </p:normalViewPr>
  <p:slideViewPr>
    <p:cSldViewPr snapToGrid="0">
      <p:cViewPr varScale="1">
        <p:scale>
          <a:sx n="110" d="100"/>
          <a:sy n="110" d="100"/>
        </p:scale>
        <p:origin x="57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4B05D-D4DE-45D4-8265-0305ED33B9D0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E9179F-3A6F-4A3C-AA32-4A7712715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8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E9179F-3A6F-4A3C-AA32-4A77127152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91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E9179F-3A6F-4A3C-AA32-4A77127152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49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E9179F-3A6F-4A3C-AA32-4A77127152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73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D1F86-2863-44DD-93CB-BB495FD5F1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026B99-90D8-4F2B-A017-BA9899707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6863D-A35A-483D-8038-50235ADC3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D889F-DA18-4046-B206-0C1D19EA2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F7056-6133-416F-94D8-5A4D32890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58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8DC73-7C9A-40A9-9A62-C4B121813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3A565-227A-4B4E-AC95-26944657DE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1CCC7-D52B-4AC6-B406-C889FF6C6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104EF-5C7E-43C7-856D-9F114F1F8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9CEB2-985D-4563-85D0-52CC53FA6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081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CB4ECF-E331-488A-929F-2B11B4C4D8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53E0EA-4DE1-462A-98B7-8325D40D2C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C7EE6-135C-49C7-AFA9-335381BD2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94C21-2A6C-41FC-AA01-6D4F542DF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D0817-4FC5-4FED-B67D-7165B097D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463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085E7-C31E-448A-A8D9-379C41750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A6593-3654-46DF-9CF9-83EBD7E9B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A4708-EDCB-4A1E-967A-CD58E9C1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5DF-58DC-4397-9F28-0E1DC32F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97087-8565-46DD-A294-40A2587A0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85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BCCC3-289B-4FA0-95F5-9F1B6F3E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384951-F3EB-4C3C-A6FE-2E58EF709A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2F9A9-A4C5-4E27-8D53-A929BED12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62E2B-64A2-4A2C-9D16-C413859F8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936E9-0399-4BC9-892D-3FCEDF57D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81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4416A-8377-42C6-B3C3-0CD63FFA6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A66C3-7422-419B-B395-874CCC0EC6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38595-4002-4062-9393-ADDF139FF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1BFF0F-7B25-4A20-AC62-DD9607822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805336-6ABF-4D11-97E2-83C3B6775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B51F15-F1FD-439F-B26B-21F3B0B41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8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94B49-BDDC-47DD-8117-114D5522F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0F2ACC-1B67-4799-977B-123FE4CC4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A593CE-208F-494A-9CAD-791A9DAB03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EE0748-9DC8-4D2B-B5B2-6E54A3F34C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D022E5-376C-48AD-9642-B33C7FCB7A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9FC1D9-4299-4EE9-8733-DFEF0F62C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39CB6D-C25F-45EE-B98E-9852A4A9B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1346E0-90F3-4D58-B357-38D4BCE58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63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EA06C-109F-409E-8A1F-6C8794B0A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E005CC-38FD-4B24-98A2-62570143C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01AE5-B727-4C38-A75C-8A651B14F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77858-D23F-44F2-AE7A-933B92E1B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043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D8E111-19F9-434D-B023-14397435D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D5441-612A-4317-91A9-F011D4007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24F38-DB01-4342-B1CC-CD610E5A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216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2A1AD-25CA-47C3-88EC-813E04033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1A13C-CFC6-42D7-8675-B982B9E52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65998-96B3-4FBD-A98A-CF34C0B4E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EC1DBB-5EDF-461D-A8E2-236328252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66CF4-646D-4358-A425-021A472A3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CB4BC5-6546-4B23-9208-915855389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268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CD58-14FA-4612-B2E2-55154FA2C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BBD53B-38F9-4733-8F3F-93AA7E3797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5655E-D287-4EB9-B911-FBF6E275F1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B7B516-5B93-4228-BA3A-C75E754DB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6D9EA-1F45-4305-B147-F766E9BA4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857310-2C99-485D-B427-9F36258B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534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2CDE8B-D6EA-4E52-A08E-D9EB7329E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B91FA-A106-47CD-A7BD-051832BFF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3C732-C080-4BC8-978D-3B5B2DAACC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0EF45-A2F1-4FA3-AA4F-72E51FE49A1B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9595B4-0CCD-4D2B-B98C-7E0DEB7DA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6B769-131E-4DC2-8F61-5A5BA2980B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CD09D-0F0D-44B2-A4D3-587BD08AED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505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5CFB8-0576-493F-96A1-DF83FADB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EX1904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7F5D9-E5C9-47B2-AA11-44404FBE217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  <a:p>
            <a:pPr lvl="1"/>
            <a:r>
              <a:rPr lang="en-US" dirty="0"/>
              <a:t>Record raw acoustic time series data</a:t>
            </a:r>
          </a:p>
          <a:p>
            <a:pPr lvl="2"/>
            <a:r>
              <a:rPr lang="en-US" dirty="0"/>
              <a:t>Provide a baseline for comparison to WHOI </a:t>
            </a:r>
            <a:r>
              <a:rPr lang="en-US" dirty="0" err="1"/>
              <a:t>micromodem</a:t>
            </a:r>
            <a:r>
              <a:rPr lang="en-US" dirty="0"/>
              <a:t> processed data</a:t>
            </a:r>
          </a:p>
          <a:p>
            <a:pPr lvl="2"/>
            <a:r>
              <a:rPr lang="en-US" dirty="0"/>
              <a:t>Development of beamforming for independent angle and range calculations</a:t>
            </a:r>
          </a:p>
          <a:p>
            <a:pPr lvl="2"/>
            <a:r>
              <a:rPr lang="en-US" dirty="0"/>
              <a:t>Determine viability of hardware for multichannel, high frequency recording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C85818-17BB-4C34-B5A3-B553450E28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09" t="2612" b="1"/>
          <a:stretch/>
        </p:blipFill>
        <p:spPr>
          <a:xfrm>
            <a:off x="7167154" y="1690790"/>
            <a:ext cx="4186645" cy="4253604"/>
          </a:xfrm>
        </p:spPr>
      </p:pic>
    </p:spTree>
    <p:extLst>
      <p:ext uri="{BB962C8B-B14F-4D97-AF65-F5344CB8AC3E}">
        <p14:creationId xmlns:p14="http://schemas.microsoft.com/office/powerpoint/2010/main" val="205680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EE2AE7-EFAD-4EDC-9893-B582DFB7F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EX1904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20B35B-C397-4978-BD16-DD2C38780B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Test Configuration</a:t>
            </a:r>
          </a:p>
          <a:p>
            <a:pPr lvl="1"/>
            <a:r>
              <a:rPr lang="en-US" dirty="0"/>
              <a:t>Raspberry Pi Model 3B+</a:t>
            </a:r>
          </a:p>
          <a:p>
            <a:pPr lvl="2"/>
            <a:r>
              <a:rPr lang="en-US" dirty="0"/>
              <a:t>5V power from distribution board</a:t>
            </a:r>
          </a:p>
          <a:p>
            <a:pPr lvl="2"/>
            <a:r>
              <a:rPr lang="en-US" dirty="0"/>
              <a:t>Ethernet</a:t>
            </a:r>
          </a:p>
          <a:p>
            <a:pPr lvl="2"/>
            <a:r>
              <a:rPr lang="en-US" dirty="0"/>
              <a:t>USB to DAQ</a:t>
            </a:r>
          </a:p>
          <a:p>
            <a:pPr lvl="2"/>
            <a:r>
              <a:rPr lang="en-US" dirty="0"/>
              <a:t>SSH enabled</a:t>
            </a:r>
          </a:p>
          <a:p>
            <a:pPr lvl="1"/>
            <a:r>
              <a:rPr lang="en-US" dirty="0"/>
              <a:t>MCC USB-1608-FS-Plus DAQ</a:t>
            </a:r>
          </a:p>
          <a:p>
            <a:pPr lvl="2"/>
            <a:r>
              <a:rPr lang="en-US" dirty="0"/>
              <a:t>Four hydrophone channels and PPS</a:t>
            </a:r>
          </a:p>
          <a:p>
            <a:pPr lvl="2"/>
            <a:r>
              <a:rPr lang="en-US" dirty="0"/>
              <a:t>100K samples/channel/second max</a:t>
            </a:r>
          </a:p>
          <a:p>
            <a:pPr lvl="2"/>
            <a:r>
              <a:rPr lang="en-US" dirty="0"/>
              <a:t>400K samples/second aggregate max</a:t>
            </a:r>
          </a:p>
          <a:p>
            <a:pPr lvl="1"/>
            <a:r>
              <a:rPr lang="en-US" dirty="0"/>
              <a:t>Python based software developed from manufacturer’s library</a:t>
            </a:r>
          </a:p>
          <a:p>
            <a:pPr lvl="2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365DF04-68D9-4D83-A493-E7B35F2BD7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365940" y="3602625"/>
            <a:ext cx="2430516" cy="3240688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F42963-AE06-40BE-B8A6-89488A99EE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853" y="1571074"/>
            <a:ext cx="3248847" cy="243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576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3CB4C0F-8824-4873-816E-21EE1F681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EX1904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205EE5-7253-42B5-A61C-FEC7666AF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Observations</a:t>
            </a:r>
          </a:p>
          <a:p>
            <a:pPr lvl="1"/>
            <a:r>
              <a:rPr lang="en-US" dirty="0"/>
              <a:t>Raspberry Pi 3B+ presented a hardware bottleneck which limited maximum recording rate</a:t>
            </a:r>
          </a:p>
          <a:p>
            <a:pPr lvl="1"/>
            <a:r>
              <a:rPr lang="en-US" dirty="0"/>
              <a:t>Raspberry Pi 3B+ does not have a real time clock and requires an NTP server</a:t>
            </a:r>
          </a:p>
          <a:p>
            <a:pPr lvl="1"/>
            <a:r>
              <a:rPr lang="en-US" dirty="0"/>
              <a:t>Array circuitry includes a pre-amp, necessitating bias resistors</a:t>
            </a:r>
          </a:p>
          <a:p>
            <a:r>
              <a:rPr lang="en-US" dirty="0"/>
              <a:t>Recordings</a:t>
            </a:r>
          </a:p>
          <a:p>
            <a:pPr lvl="1"/>
            <a:r>
              <a:rPr lang="en-US" dirty="0"/>
              <a:t>First two days of recording were affected by the lack of DC bias control</a:t>
            </a:r>
          </a:p>
          <a:p>
            <a:pPr lvl="1"/>
            <a:r>
              <a:rPr lang="en-US" dirty="0"/>
              <a:t>Third day successful</a:t>
            </a:r>
          </a:p>
          <a:p>
            <a:pPr lvl="2"/>
            <a:r>
              <a:rPr lang="en-US" dirty="0"/>
              <a:t>2 hours of recording 5 channels at 45K samples/channel/second</a:t>
            </a:r>
          </a:p>
          <a:p>
            <a:pPr lvl="2"/>
            <a:r>
              <a:rPr lang="en-US" dirty="0"/>
              <a:t>2 hours of recording Channels 1-3 at 70K samples/channel/second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743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F47C1-3258-4667-A303-108E7FA7E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187F79-C37C-4F39-B5D2-66C040A0C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0104"/>
            <a:ext cx="12192000" cy="61150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D2C4E3-B82B-46DD-97E4-B8BC170C0DF5}"/>
              </a:ext>
            </a:extLst>
          </p:cNvPr>
          <p:cNvSpPr txBox="1"/>
          <p:nvPr/>
        </p:nvSpPr>
        <p:spPr>
          <a:xfrm>
            <a:off x="4504888" y="1149291"/>
            <a:ext cx="872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 kHz</a:t>
            </a:r>
          </a:p>
          <a:p>
            <a:r>
              <a:rPr lang="en-US" dirty="0" err="1"/>
              <a:t>iUSBL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3D5E93-59E9-46F0-A8C8-6F2124563219}"/>
              </a:ext>
            </a:extLst>
          </p:cNvPr>
          <p:cNvCxnSpPr/>
          <p:nvPr/>
        </p:nvCxnSpPr>
        <p:spPr>
          <a:xfrm flipH="1">
            <a:off x="4169328" y="1392572"/>
            <a:ext cx="2348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44A9861-A83E-4BA3-8DC1-67AB59ADEF53}"/>
              </a:ext>
            </a:extLst>
          </p:cNvPr>
          <p:cNvSpPr txBox="1"/>
          <p:nvPr/>
        </p:nvSpPr>
        <p:spPr>
          <a:xfrm>
            <a:off x="9471170" y="3429000"/>
            <a:ext cx="8472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kHz</a:t>
            </a:r>
          </a:p>
          <a:p>
            <a:r>
              <a:rPr lang="en-US" dirty="0" err="1"/>
              <a:t>iUSBL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1EE3CE9-DD8D-409B-915F-A5B3F20E891F}"/>
              </a:ext>
            </a:extLst>
          </p:cNvPr>
          <p:cNvCxnSpPr/>
          <p:nvPr/>
        </p:nvCxnSpPr>
        <p:spPr>
          <a:xfrm flipH="1">
            <a:off x="9370503" y="4160939"/>
            <a:ext cx="251669" cy="2265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715DD62-B046-447C-BD15-4D29301B33B6}"/>
              </a:ext>
            </a:extLst>
          </p:cNvPr>
          <p:cNvSpPr txBox="1"/>
          <p:nvPr/>
        </p:nvSpPr>
        <p:spPr>
          <a:xfrm>
            <a:off x="6249798" y="3429000"/>
            <a:ext cx="1322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Ship’s USBL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F1C6CD-1270-4E7D-8876-0C81BFA28FEC}"/>
              </a:ext>
            </a:extLst>
          </p:cNvPr>
          <p:cNvCxnSpPr/>
          <p:nvPr/>
        </p:nvCxnSpPr>
        <p:spPr>
          <a:xfrm>
            <a:off x="6644081" y="3884103"/>
            <a:ext cx="0" cy="2768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12EC433-49B5-494D-831C-B3D74F5B9F3F}"/>
              </a:ext>
            </a:extLst>
          </p:cNvPr>
          <p:cNvSpPr txBox="1"/>
          <p:nvPr/>
        </p:nvSpPr>
        <p:spPr>
          <a:xfrm>
            <a:off x="2873234" y="5125294"/>
            <a:ext cx="1048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ROV response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5C41B10-1290-4FD2-A143-13FD6913BAEE}"/>
              </a:ext>
            </a:extLst>
          </p:cNvPr>
          <p:cNvCxnSpPr/>
          <p:nvPr/>
        </p:nvCxnSpPr>
        <p:spPr>
          <a:xfrm flipH="1" flipV="1">
            <a:off x="2634143" y="5192785"/>
            <a:ext cx="142613" cy="3607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7178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</TotalTime>
  <Words>181</Words>
  <Application>Microsoft Office PowerPoint</Application>
  <PresentationFormat>Widescreen</PresentationFormat>
  <Paragraphs>37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EX1904</vt:lpstr>
      <vt:lpstr>EX1904</vt:lpstr>
      <vt:lpstr>EX1904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Dolan</dc:creator>
  <cp:lastModifiedBy>Chris Dolan</cp:lastModifiedBy>
  <cp:revision>17</cp:revision>
  <dcterms:created xsi:type="dcterms:W3CDTF">2019-08-12T14:03:56Z</dcterms:created>
  <dcterms:modified xsi:type="dcterms:W3CDTF">2019-08-14T15:10:59Z</dcterms:modified>
</cp:coreProperties>
</file>

<file path=docProps/thumbnail.jpeg>
</file>